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80" r:id="rId3"/>
    <p:sldId id="283" r:id="rId4"/>
    <p:sldId id="291" r:id="rId5"/>
    <p:sldId id="284" r:id="rId6"/>
    <p:sldId id="292" r:id="rId7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3F1E4C8-FD0B-424F-AF07-65916D926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65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8C0EDC8-7D0D-4222-9220-1C6D829EE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49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2CFDAF1-01DF-434F-8713-DBB2DA2678A1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E769391-BB08-4992-9C03-75DF04A882BC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C40A052-D492-4035-83E4-FD4CD637CCAD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5CAD6C4-E791-4410-AF1D-C82BAD5BB51D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A0F6C-E0C8-4B49-943D-5AF0CE024E9A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983F41-797D-4494-9962-12241C7FDA3F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527831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99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52278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3203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我今願跟隨耶穌，不論走何路：</a:t>
            </a:r>
          </a:p>
          <a:p>
            <a:pPr algn="ctr" eaLnBrk="1" hangingPunct="1"/>
            <a:r>
              <a:rPr lang="en-US" altLang="zh-TW" sz="2800" dirty="0"/>
              <a:t>Down in the valley with my Savior I would go,</a:t>
            </a:r>
          </a:p>
          <a:p>
            <a:pPr algn="ctr" eaLnBrk="1" hangingPunct="1"/>
            <a:r>
              <a:rPr lang="zh-TW" altLang="en-US" dirty="0"/>
              <a:t>或是平坦大路，或是崎嶇窄途；</a:t>
            </a:r>
          </a:p>
          <a:p>
            <a:pPr algn="ctr" eaLnBrk="1" hangingPunct="1"/>
            <a:r>
              <a:rPr lang="en-US" altLang="zh-TW" sz="2800" dirty="0"/>
              <a:t>Where the </a:t>
            </a:r>
            <a:r>
              <a:rPr lang="en-US" altLang="zh-TW" sz="2800" dirty="0" err="1"/>
              <a:t>flow’rs</a:t>
            </a:r>
            <a:r>
              <a:rPr lang="en-US" altLang="zh-TW" sz="2800" dirty="0"/>
              <a:t> are blooming and the sweet waters flow;</a:t>
            </a:r>
          </a:p>
          <a:p>
            <a:pPr algn="ctr" eaLnBrk="1" hangingPunct="1"/>
            <a:r>
              <a:rPr lang="zh-TW" altLang="en-US" dirty="0"/>
              <a:t>既有救主親自相輔，我就不躊躇，</a:t>
            </a:r>
          </a:p>
          <a:p>
            <a:pPr algn="ctr" eaLnBrk="1" hangingPunct="1"/>
            <a:r>
              <a:rPr lang="en-US" altLang="zh-TW" sz="2800" dirty="0" err="1"/>
              <a:t>Ev’rywhere</a:t>
            </a:r>
            <a:r>
              <a:rPr lang="en-US" altLang="zh-TW" sz="2800" dirty="0"/>
              <a:t> He leads me I would follow, follow on,</a:t>
            </a:r>
          </a:p>
          <a:p>
            <a:pPr algn="ctr" eaLnBrk="1" hangingPunct="1"/>
            <a:r>
              <a:rPr lang="zh-TW" altLang="en-US" dirty="0"/>
              <a:t>一路跟隨耶穌，直到進天府。</a:t>
            </a:r>
          </a:p>
          <a:p>
            <a:pPr algn="ctr" eaLnBrk="1" hangingPunct="1"/>
            <a:r>
              <a:rPr lang="en-US" altLang="zh-TW" sz="2800" dirty="0"/>
              <a:t>Walking in His footsteps till the crown be won.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08" y="54409"/>
            <a:ext cx="9144000" cy="71272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H320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跟隨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跟隨</a:t>
            </a:r>
            <a:r>
              <a:rPr lang="en-US" altLang="zh-TW" sz="2000" i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FOLLOW ON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H320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 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跟隨！跟隨！我願跟隨耶穌！</a:t>
            </a:r>
          </a:p>
          <a:p>
            <a:pPr algn="ctr" eaLnBrk="1" hangingPunct="1"/>
            <a:r>
              <a:rPr lang="en-US" altLang="zh-TW" sz="2800" dirty="0"/>
              <a:t>Follow! Follow! I would follow Jesus!</a:t>
            </a:r>
          </a:p>
          <a:p>
            <a:pPr algn="ctr" eaLnBrk="1" hangingPunct="1"/>
            <a:r>
              <a:rPr lang="zh-TW" altLang="en-US" dirty="0"/>
              <a:t>不論我往何處，我必跟隨主！</a:t>
            </a:r>
          </a:p>
          <a:p>
            <a:pPr algn="ctr" eaLnBrk="1" hangingPunct="1"/>
            <a:r>
              <a:rPr lang="en-US" altLang="zh-TW" sz="2800" dirty="0"/>
              <a:t>Anywhere, everywhere, I would follow on！</a:t>
            </a:r>
          </a:p>
          <a:p>
            <a:pPr algn="ctr" eaLnBrk="1" hangingPunct="1"/>
            <a:r>
              <a:rPr lang="zh-TW" altLang="en-US" dirty="0"/>
              <a:t>跟隨！跟隨！我願跟隨耶穌！</a:t>
            </a:r>
          </a:p>
          <a:p>
            <a:pPr algn="ctr" eaLnBrk="1" hangingPunct="1"/>
            <a:r>
              <a:rPr lang="en-US" altLang="zh-TW" sz="2800" dirty="0"/>
              <a:t>Follow! Follow! I would follow Jesus!</a:t>
            </a:r>
          </a:p>
          <a:p>
            <a:pPr algn="ctr" eaLnBrk="1" hangingPunct="1"/>
            <a:r>
              <a:rPr lang="zh-TW" altLang="en-US" dirty="0"/>
              <a:t>不論領我何處，我必跟隨主！</a:t>
            </a:r>
          </a:p>
          <a:p>
            <a:pPr algn="ctr" eaLnBrk="1" hangingPunct="1"/>
            <a:r>
              <a:rPr lang="en-US" altLang="zh-TW" sz="2800" dirty="0" err="1"/>
              <a:t>Ev’rywhere</a:t>
            </a:r>
            <a:r>
              <a:rPr lang="en-US" altLang="zh-TW" sz="2800" dirty="0"/>
              <a:t> He leads me I would follow on！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H320</a:t>
            </a:r>
            <a:r>
              <a:rPr lang="en-US" altLang="zh-TW" sz="2400">
                <a:latin typeface="Arial Narrow" pitchFamily="34" charset="0"/>
                <a:ea typeface="PMingLiU" pitchFamily="18" charset="-120"/>
              </a:rPr>
              <a:t>  (</a:t>
            </a:r>
            <a:r>
              <a:rPr lang="zh-TW" altLang="en-US" sz="240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 Narrow" pitchFamily="34" charset="0"/>
                <a:ea typeface="PMingLiU" pitchFamily="18" charset="-120"/>
              </a:rPr>
              <a:t>2/3 , </a:t>
            </a:r>
            <a:r>
              <a:rPr lang="zh-TW" altLang="en-US" sz="240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 Narrow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我今願跟隨耶穌，不論在何處：</a:t>
            </a:r>
          </a:p>
          <a:p>
            <a:pPr algn="ctr" eaLnBrk="1" hangingPunct="1"/>
            <a:r>
              <a:rPr lang="en-US" altLang="zh-TW" sz="2800"/>
              <a:t>Down in the valley whit my Savior I would go,</a:t>
            </a:r>
          </a:p>
          <a:p>
            <a:pPr algn="ctr" eaLnBrk="1" hangingPunct="1"/>
            <a:r>
              <a:rPr lang="zh-TW" altLang="en-US"/>
              <a:t>或在明媚樂土，或在死蔭幽谷；</a:t>
            </a:r>
          </a:p>
          <a:p>
            <a:pPr algn="ctr" eaLnBrk="1" hangingPunct="1"/>
            <a:r>
              <a:rPr lang="en-US" altLang="zh-TW" sz="2800"/>
              <a:t>Where the storms are sweeping and the dark waters flow;</a:t>
            </a:r>
          </a:p>
          <a:p>
            <a:pPr algn="ctr" eaLnBrk="1" hangingPunct="1"/>
            <a:r>
              <a:rPr lang="zh-TW" altLang="en-US"/>
              <a:t>既有救主親自照護，我就不感苦，</a:t>
            </a:r>
          </a:p>
          <a:p>
            <a:pPr algn="ctr" eaLnBrk="1" hangingPunct="1"/>
            <a:r>
              <a:rPr lang="en-US" altLang="zh-TW" sz="2800"/>
              <a:t>With His hand to lead me I will never, never fear;</a:t>
            </a:r>
          </a:p>
          <a:p>
            <a:pPr algn="ctr" eaLnBrk="1" hangingPunct="1"/>
            <a:r>
              <a:rPr lang="zh-TW" altLang="en-US"/>
              <a:t>處處跟隨耶穌，直到末一步。</a:t>
            </a:r>
          </a:p>
          <a:p>
            <a:pPr algn="ctr" eaLnBrk="1" hangingPunct="1"/>
            <a:r>
              <a:rPr lang="en-US" altLang="zh-TW" sz="2800"/>
              <a:t>Danger cannot harm me if my Lord is near.</a:t>
            </a:r>
          </a:p>
          <a:p>
            <a:pPr algn="ctr" eaLnBrk="1" hangingPunct="1"/>
            <a:endParaRPr lang="en-US" altLang="zh-TW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H320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 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2/3,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跟隨！跟隨！我願跟隨耶穌！</a:t>
            </a:r>
          </a:p>
          <a:p>
            <a:pPr algn="ctr" eaLnBrk="1" hangingPunct="1"/>
            <a:r>
              <a:rPr lang="en-US" altLang="zh-TW" sz="2800" dirty="0"/>
              <a:t>Follow! Follow! I would follow Jesus!</a:t>
            </a:r>
          </a:p>
          <a:p>
            <a:pPr algn="ctr" eaLnBrk="1" hangingPunct="1"/>
            <a:r>
              <a:rPr lang="zh-TW" altLang="en-US" dirty="0"/>
              <a:t>不論我往何處，我必跟隨主！</a:t>
            </a:r>
          </a:p>
          <a:p>
            <a:pPr algn="ctr" eaLnBrk="1" hangingPunct="1"/>
            <a:r>
              <a:rPr lang="en-US" altLang="zh-TW" sz="2800" dirty="0"/>
              <a:t>Anywhere, everywhere, I would follow on！</a:t>
            </a:r>
          </a:p>
          <a:p>
            <a:pPr algn="ctr" eaLnBrk="1" hangingPunct="1"/>
            <a:r>
              <a:rPr lang="zh-TW" altLang="en-US" dirty="0"/>
              <a:t>跟隨！跟隨！我願跟隨耶穌！</a:t>
            </a:r>
          </a:p>
          <a:p>
            <a:pPr algn="ctr" eaLnBrk="1" hangingPunct="1"/>
            <a:r>
              <a:rPr lang="en-US" altLang="zh-TW" sz="2800" dirty="0"/>
              <a:t>Follow! Follow! I would follow Jesus!</a:t>
            </a:r>
          </a:p>
          <a:p>
            <a:pPr algn="ctr" eaLnBrk="1" hangingPunct="1"/>
            <a:r>
              <a:rPr lang="zh-TW" altLang="en-US" dirty="0"/>
              <a:t>不論領我何處，我必跟隨主！</a:t>
            </a:r>
          </a:p>
          <a:p>
            <a:pPr algn="ctr" eaLnBrk="1" hangingPunct="1"/>
            <a:r>
              <a:rPr lang="en-US" altLang="zh-TW" sz="2800" dirty="0" err="1"/>
              <a:t>Ev’rywhere</a:t>
            </a:r>
            <a:r>
              <a:rPr lang="en-US" altLang="zh-TW" sz="2800" dirty="0"/>
              <a:t> He leads me I would follow on！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H320</a:t>
            </a:r>
            <a:r>
              <a:rPr lang="en-US" altLang="zh-TW" sz="2400">
                <a:latin typeface="Arial Narrow" pitchFamily="34" charset="0"/>
                <a:ea typeface="PMingLiU" pitchFamily="18" charset="-120"/>
              </a:rPr>
              <a:t>  (</a:t>
            </a:r>
            <a:r>
              <a:rPr lang="zh-TW" altLang="en-US" sz="240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 Narrow" pitchFamily="34" charset="0"/>
                <a:ea typeface="PMingLiU" pitchFamily="18" charset="-120"/>
              </a:rPr>
              <a:t>3/3, </a:t>
            </a:r>
            <a:r>
              <a:rPr lang="zh-TW" altLang="en-US" sz="240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 Narrow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我今願跟隨耶穌，不論時何如：</a:t>
            </a:r>
          </a:p>
          <a:p>
            <a:pPr algn="ctr" eaLnBrk="1" hangingPunct="1"/>
            <a:r>
              <a:rPr lang="en-US" altLang="zh-TW" sz="2800"/>
              <a:t>Down in the valley or upon the mountain steep,</a:t>
            </a:r>
          </a:p>
          <a:p>
            <a:pPr algn="ctr" eaLnBrk="1" hangingPunct="1"/>
            <a:r>
              <a:rPr lang="zh-TW" altLang="en-US"/>
              <a:t>或是陽光滿目，或是黑雲密佈；</a:t>
            </a:r>
          </a:p>
          <a:p>
            <a:pPr algn="ctr" eaLnBrk="1" hangingPunct="1"/>
            <a:r>
              <a:rPr lang="en-US" altLang="zh-TW" sz="2800"/>
              <a:t>Close beside my Savior would my soul ever keep;</a:t>
            </a:r>
          </a:p>
          <a:p>
            <a:pPr algn="ctr" eaLnBrk="1" hangingPunct="1"/>
            <a:r>
              <a:rPr lang="zh-TW" altLang="en-US"/>
              <a:t>既有救主親自部署，我就無所顧，</a:t>
            </a:r>
          </a:p>
          <a:p>
            <a:pPr algn="ctr" eaLnBrk="1" hangingPunct="1"/>
            <a:r>
              <a:rPr lang="en-US" altLang="zh-TW" sz="2800"/>
              <a:t>He will lead me safely in the path that He has trod,</a:t>
            </a:r>
          </a:p>
          <a:p>
            <a:pPr algn="ctr" eaLnBrk="1" hangingPunct="1"/>
            <a:r>
              <a:rPr lang="zh-TW" altLang="en-US"/>
              <a:t>時時跟隨耶穌，一直到天府。</a:t>
            </a:r>
          </a:p>
          <a:p>
            <a:pPr algn="ctr" eaLnBrk="1" hangingPunct="1"/>
            <a:r>
              <a:rPr lang="en-US" altLang="zh-TW" sz="2800"/>
              <a:t>Up to where they gather on the hills of God. </a:t>
            </a:r>
          </a:p>
          <a:p>
            <a:pPr algn="ctr" eaLnBrk="1" hangingPunct="1"/>
            <a:endParaRPr lang="en-US" altLang="zh-TW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H320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 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3/3,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 Narrow" pitchFamily="34" charset="0"/>
                <a:ea typeface="PMingLiU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跟隨！跟隨！我願跟隨耶穌！</a:t>
            </a:r>
          </a:p>
          <a:p>
            <a:pPr algn="ctr" eaLnBrk="1" hangingPunct="1"/>
            <a:r>
              <a:rPr lang="en-US" altLang="zh-TW" sz="2800" dirty="0"/>
              <a:t>Follow! Follow! I would follow Jesus!</a:t>
            </a:r>
          </a:p>
          <a:p>
            <a:pPr algn="ctr" eaLnBrk="1" hangingPunct="1"/>
            <a:r>
              <a:rPr lang="zh-TW" altLang="en-US" dirty="0"/>
              <a:t>不論我往何處，我必跟隨主！</a:t>
            </a:r>
          </a:p>
          <a:p>
            <a:pPr algn="ctr" eaLnBrk="1" hangingPunct="1"/>
            <a:r>
              <a:rPr lang="en-US" altLang="zh-TW" sz="2800" dirty="0"/>
              <a:t>Anywhere, everywhere, I would follow on！</a:t>
            </a:r>
          </a:p>
          <a:p>
            <a:pPr algn="ctr" eaLnBrk="1" hangingPunct="1"/>
            <a:r>
              <a:rPr lang="zh-TW" altLang="en-US" dirty="0"/>
              <a:t>跟隨！跟隨！我願跟隨耶穌！</a:t>
            </a:r>
          </a:p>
          <a:p>
            <a:pPr algn="ctr" eaLnBrk="1" hangingPunct="1"/>
            <a:r>
              <a:rPr lang="en-US" altLang="zh-TW" sz="2800" dirty="0"/>
              <a:t>Follow! Follow! I would follow Jesus!</a:t>
            </a:r>
          </a:p>
          <a:p>
            <a:pPr algn="ctr" eaLnBrk="1" hangingPunct="1"/>
            <a:r>
              <a:rPr lang="zh-TW" altLang="en-US" dirty="0"/>
              <a:t>不論領我何處，我必跟隨主！</a:t>
            </a:r>
          </a:p>
          <a:p>
            <a:pPr algn="ctr" eaLnBrk="1" hangingPunct="1"/>
            <a:r>
              <a:rPr lang="en-US" altLang="zh-TW" sz="2800" dirty="0" err="1"/>
              <a:t>Ev’rywhere</a:t>
            </a:r>
            <a:r>
              <a:rPr lang="en-US" altLang="zh-TW" sz="2800" dirty="0"/>
              <a:t> He leads me I would follow on！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3187</TotalTime>
  <Words>526</Words>
  <Application>Microsoft Office PowerPoint</Application>
  <PresentationFormat>Custom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H320  跟隨，跟隨  FOLLOW ON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118</cp:revision>
  <dcterms:created xsi:type="dcterms:W3CDTF">2001-04-19T19:07:54Z</dcterms:created>
  <dcterms:modified xsi:type="dcterms:W3CDTF">2017-08-05T17:20:49Z</dcterms:modified>
</cp:coreProperties>
</file>